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95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4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2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38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71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26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31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54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7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56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B7540-98E5-4F05-AE58-E48C1B47E667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5A981-3019-4BE8-9275-C1460DFA7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28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0" i="0" u="none" strike="noStrike" dirty="0" smtClean="0">
                <a:solidFill>
                  <a:srgbClr val="000000"/>
                </a:solidFill>
              </a:rPr>
              <a:t>Муниципальное бюджетное дошкольное образовательное учреждение «Детский сад № 53»</a:t>
            </a:r>
            <a:r>
              <a:rPr lang="ru-RU" sz="1400" dirty="0">
                <a:solidFill>
                  <a:prstClr val="black"/>
                </a:solidFill>
              </a:rPr>
              <a:t/>
            </a:r>
            <a:br>
              <a:rPr lang="ru-RU" sz="1400" dirty="0">
                <a:solidFill>
                  <a:prstClr val="black"/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Лин-проект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«Сокращение времени надевания детей II младшей группы на прогулку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 холодное время года (октябрь-март)»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445224"/>
            <a:ext cx="6400800" cy="648072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Г. Ленинск-Кузнецкий 2021г.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184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лин-проект Сокращение времени надевания детей 2 младшей групп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51635" y="148764"/>
            <a:ext cx="5248025" cy="721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46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6859" y="72896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Карта текущего состояния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42921"/>
            <a:ext cx="1264770" cy="1034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51857" y="1710216"/>
            <a:ext cx="10081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Приемная</a:t>
            </a:r>
          </a:p>
          <a:p>
            <a:r>
              <a:rPr lang="ru-RU" sz="900" dirty="0" smtClean="0"/>
              <a:t>Дети выходят в приемную</a:t>
            </a:r>
          </a:p>
          <a:p>
            <a:r>
              <a:rPr lang="ru-RU" sz="900" dirty="0" smtClean="0"/>
              <a:t>Мин 0,5</a:t>
            </a:r>
          </a:p>
          <a:p>
            <a:r>
              <a:rPr lang="ru-RU" sz="900" dirty="0" smtClean="0"/>
              <a:t>Мах. 1 </a:t>
            </a:r>
            <a:endParaRPr lang="ru-RU" sz="9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568" y="1570991"/>
            <a:ext cx="1430530" cy="111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39156" y="1792636"/>
            <a:ext cx="1245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Приемная</a:t>
            </a:r>
          </a:p>
          <a:p>
            <a:r>
              <a:rPr lang="ru-RU" sz="900" dirty="0" smtClean="0"/>
              <a:t>Дети снимают групповую одежду</a:t>
            </a:r>
          </a:p>
          <a:p>
            <a:r>
              <a:rPr lang="ru-RU" sz="900" dirty="0" smtClean="0"/>
              <a:t>Мин 4</a:t>
            </a:r>
          </a:p>
          <a:p>
            <a:r>
              <a:rPr lang="ru-RU" sz="900" dirty="0" smtClean="0"/>
              <a:t>Мах. 5 </a:t>
            </a:r>
            <a:endParaRPr lang="ru-RU" sz="9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968" y="1862327"/>
            <a:ext cx="1476214" cy="1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37445" y="1949930"/>
            <a:ext cx="1448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Приемная</a:t>
            </a:r>
          </a:p>
          <a:p>
            <a:r>
              <a:rPr lang="ru-RU" sz="900" dirty="0" smtClean="0"/>
              <a:t>Дети складывают групповую одежду в кабинки</a:t>
            </a:r>
          </a:p>
          <a:p>
            <a:r>
              <a:rPr lang="ru-RU" sz="900" dirty="0" smtClean="0"/>
              <a:t>Мин 1</a:t>
            </a:r>
          </a:p>
          <a:p>
            <a:r>
              <a:rPr lang="ru-RU" sz="900" dirty="0" smtClean="0"/>
              <a:t>Мах. 1 </a:t>
            </a:r>
            <a:endParaRPr lang="ru-RU" sz="9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733" y="1736557"/>
            <a:ext cx="1463604" cy="1139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839154" y="1811333"/>
            <a:ext cx="12922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Приемная</a:t>
            </a:r>
          </a:p>
          <a:p>
            <a:r>
              <a:rPr lang="ru-RU" sz="900" dirty="0" smtClean="0"/>
              <a:t>Дети надевают легкую одежду </a:t>
            </a:r>
          </a:p>
          <a:p>
            <a:r>
              <a:rPr lang="ru-RU" sz="900" dirty="0" smtClean="0"/>
              <a:t>Мин 10</a:t>
            </a:r>
          </a:p>
          <a:p>
            <a:r>
              <a:rPr lang="ru-RU" sz="900" dirty="0" smtClean="0"/>
              <a:t>Мах. 10</a:t>
            </a:r>
            <a:endParaRPr lang="ru-RU" sz="900" dirty="0"/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55" y="2892254"/>
            <a:ext cx="1487225" cy="1158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256" y="3096272"/>
            <a:ext cx="1456656" cy="113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062" y="3547370"/>
            <a:ext cx="1604610" cy="1249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536" y="1678153"/>
            <a:ext cx="1558797" cy="121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35" y="3663544"/>
            <a:ext cx="1743776" cy="135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51857" y="3062029"/>
            <a:ext cx="10081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Коридор</a:t>
            </a:r>
          </a:p>
          <a:p>
            <a:r>
              <a:rPr lang="ru-RU" sz="900" dirty="0" smtClean="0"/>
              <a:t>Дети выходят на прогулку</a:t>
            </a:r>
          </a:p>
          <a:p>
            <a:r>
              <a:rPr lang="ru-RU" sz="900" dirty="0" smtClean="0"/>
              <a:t>Мин 0,5</a:t>
            </a:r>
          </a:p>
          <a:p>
            <a:r>
              <a:rPr lang="ru-RU" sz="900" dirty="0" smtClean="0"/>
              <a:t>Мах. 1 </a:t>
            </a:r>
            <a:endParaRPr lang="ru-RU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4456117" y="3784616"/>
            <a:ext cx="1312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Коридор</a:t>
            </a:r>
          </a:p>
          <a:p>
            <a:r>
              <a:rPr lang="ru-RU" sz="900" dirty="0" smtClean="0"/>
              <a:t>Дети обуваются</a:t>
            </a:r>
          </a:p>
          <a:p>
            <a:r>
              <a:rPr lang="ru-RU" sz="900" dirty="0" smtClean="0"/>
              <a:t>Мин 2</a:t>
            </a:r>
          </a:p>
          <a:p>
            <a:r>
              <a:rPr lang="ru-RU" sz="900" dirty="0" smtClean="0"/>
              <a:t>Мах. 2 </a:t>
            </a:r>
            <a:endParaRPr lang="ru-RU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2411760" y="3201879"/>
            <a:ext cx="11427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Коридор</a:t>
            </a:r>
          </a:p>
          <a:p>
            <a:r>
              <a:rPr lang="ru-RU" sz="900" dirty="0" smtClean="0"/>
              <a:t>Дети берут свою обувь визу кабинки</a:t>
            </a:r>
          </a:p>
          <a:p>
            <a:r>
              <a:rPr lang="ru-RU" sz="900" dirty="0" smtClean="0"/>
              <a:t>Мин 2</a:t>
            </a:r>
          </a:p>
          <a:p>
            <a:r>
              <a:rPr lang="ru-RU" sz="900" dirty="0" smtClean="0"/>
              <a:t>Мах. 2 </a:t>
            </a:r>
            <a:endParaRPr lang="ru-RU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7505819" y="1862327"/>
            <a:ext cx="12922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Приемная</a:t>
            </a:r>
          </a:p>
          <a:p>
            <a:r>
              <a:rPr lang="ru-RU" sz="900" dirty="0" smtClean="0"/>
              <a:t>Дети надевают верхнюю одежду </a:t>
            </a:r>
          </a:p>
          <a:p>
            <a:r>
              <a:rPr lang="ru-RU" sz="900" dirty="0" smtClean="0"/>
              <a:t>Мин 1,5</a:t>
            </a:r>
          </a:p>
          <a:p>
            <a:r>
              <a:rPr lang="ru-RU" sz="900" dirty="0" smtClean="0"/>
              <a:t>Мах. 2</a:t>
            </a:r>
            <a:endParaRPr lang="ru-RU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6668114" y="3747100"/>
            <a:ext cx="12742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Коридор</a:t>
            </a:r>
          </a:p>
          <a:p>
            <a:r>
              <a:rPr lang="ru-RU" sz="900" dirty="0" smtClean="0"/>
              <a:t>Дети выходят в фойе</a:t>
            </a:r>
          </a:p>
          <a:p>
            <a:r>
              <a:rPr lang="ru-RU" sz="900" dirty="0" smtClean="0"/>
              <a:t>Мин 1</a:t>
            </a:r>
          </a:p>
          <a:p>
            <a:r>
              <a:rPr lang="ru-RU" sz="900" dirty="0" smtClean="0"/>
              <a:t>Мах. 1 </a:t>
            </a:r>
          </a:p>
          <a:p>
            <a:endParaRPr lang="ru-RU" sz="900" dirty="0"/>
          </a:p>
          <a:p>
            <a:endParaRPr lang="ru-RU" sz="900" dirty="0" smtClean="0"/>
          </a:p>
          <a:p>
            <a:endParaRPr lang="ru-RU" sz="9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800" y="4221088"/>
            <a:ext cx="3510136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Перечень проблем</a:t>
            </a:r>
          </a:p>
          <a:p>
            <a:r>
              <a:rPr lang="ru-RU" sz="1100" dirty="0" smtClean="0"/>
              <a:t>1.Большое скопление людей на маленькой площади</a:t>
            </a:r>
          </a:p>
          <a:p>
            <a:r>
              <a:rPr lang="ru-RU" sz="1100" dirty="0" smtClean="0"/>
              <a:t>2.Разная скорость надевания , одевания и обувания детей</a:t>
            </a:r>
          </a:p>
          <a:p>
            <a:r>
              <a:rPr lang="ru-RU" sz="1100" dirty="0" smtClean="0"/>
              <a:t>3.Кабинка занята верхней и сменной одеждой</a:t>
            </a:r>
          </a:p>
          <a:p>
            <a:r>
              <a:rPr lang="ru-RU" sz="1100" dirty="0" smtClean="0"/>
              <a:t>4.Дети путают  свою одежду и обувь</a:t>
            </a:r>
          </a:p>
          <a:p>
            <a:r>
              <a:rPr lang="ru-RU" sz="1100" dirty="0" smtClean="0"/>
              <a:t>5.Нет навыков застегивания пуговиц и замков</a:t>
            </a:r>
          </a:p>
          <a:p>
            <a:r>
              <a:rPr lang="ru-RU" sz="1100" dirty="0" smtClean="0"/>
              <a:t>6.Возникновение конфликтных ситуаций. Шумно.</a:t>
            </a:r>
          </a:p>
          <a:p>
            <a:r>
              <a:rPr lang="ru-RU" sz="1100" dirty="0" smtClean="0"/>
              <a:t>7.Дети потеют.</a:t>
            </a:r>
          </a:p>
          <a:p>
            <a:r>
              <a:rPr lang="ru-RU" sz="1100" dirty="0" smtClean="0"/>
              <a:t>8.Безопасность</a:t>
            </a:r>
          </a:p>
          <a:p>
            <a:r>
              <a:rPr lang="ru-RU" sz="1100" dirty="0" smtClean="0"/>
              <a:t>9.Дети не слышат инструкций воспитателя или </a:t>
            </a:r>
            <a:r>
              <a:rPr lang="ru-RU" sz="1100" dirty="0" err="1" smtClean="0"/>
              <a:t>мл.воспитателя</a:t>
            </a:r>
            <a:endParaRPr lang="ru-RU" sz="1100" dirty="0" smtClean="0"/>
          </a:p>
          <a:p>
            <a:endParaRPr lang="ru-RU" sz="1100" dirty="0" smtClean="0"/>
          </a:p>
        </p:txBody>
      </p:sp>
      <p:sp>
        <p:nvSpPr>
          <p:cNvPr id="9" name="Пятно 1 8"/>
          <p:cNvSpPr/>
          <p:nvPr/>
        </p:nvSpPr>
        <p:spPr>
          <a:xfrm>
            <a:off x="499822" y="1189781"/>
            <a:ext cx="592875" cy="55436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Пятно 1 30"/>
          <p:cNvSpPr/>
          <p:nvPr/>
        </p:nvSpPr>
        <p:spPr>
          <a:xfrm>
            <a:off x="1858064" y="1357169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Пятно 1 31"/>
          <p:cNvSpPr/>
          <p:nvPr/>
        </p:nvSpPr>
        <p:spPr>
          <a:xfrm>
            <a:off x="2494820" y="1340435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</a:p>
        </p:txBody>
      </p:sp>
      <p:sp>
        <p:nvSpPr>
          <p:cNvPr id="33" name="Пятно 1 32"/>
          <p:cNvSpPr/>
          <p:nvPr/>
        </p:nvSpPr>
        <p:spPr>
          <a:xfrm>
            <a:off x="3042728" y="154292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34" name="Пятно 1 33"/>
          <p:cNvSpPr/>
          <p:nvPr/>
        </p:nvSpPr>
        <p:spPr>
          <a:xfrm>
            <a:off x="3892797" y="146696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Пятно 1 34"/>
          <p:cNvSpPr/>
          <p:nvPr/>
        </p:nvSpPr>
        <p:spPr>
          <a:xfrm>
            <a:off x="4314062" y="1330988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Пятно 1 35"/>
          <p:cNvSpPr/>
          <p:nvPr/>
        </p:nvSpPr>
        <p:spPr>
          <a:xfrm>
            <a:off x="4829072" y="1408556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37" name="Пятно 1 36"/>
          <p:cNvSpPr/>
          <p:nvPr/>
        </p:nvSpPr>
        <p:spPr>
          <a:xfrm>
            <a:off x="3210085" y="2826676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</a:p>
        </p:txBody>
      </p:sp>
      <p:sp>
        <p:nvSpPr>
          <p:cNvPr id="38" name="Пятно 1 37"/>
          <p:cNvSpPr/>
          <p:nvPr/>
        </p:nvSpPr>
        <p:spPr>
          <a:xfrm>
            <a:off x="4910330" y="1792636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  <p:sp>
        <p:nvSpPr>
          <p:cNvPr id="39" name="Пятно 1 38"/>
          <p:cNvSpPr/>
          <p:nvPr/>
        </p:nvSpPr>
        <p:spPr>
          <a:xfrm>
            <a:off x="6322103" y="1253444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Пятно 1 39"/>
          <p:cNvSpPr/>
          <p:nvPr/>
        </p:nvSpPr>
        <p:spPr>
          <a:xfrm>
            <a:off x="5630078" y="1227175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Пятно 1 40"/>
          <p:cNvSpPr/>
          <p:nvPr/>
        </p:nvSpPr>
        <p:spPr>
          <a:xfrm>
            <a:off x="6785365" y="1195757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  <p:sp>
        <p:nvSpPr>
          <p:cNvPr id="42" name="Пятно 1 41"/>
          <p:cNvSpPr/>
          <p:nvPr/>
        </p:nvSpPr>
        <p:spPr>
          <a:xfrm>
            <a:off x="6668115" y="210263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Пятно 1 42"/>
          <p:cNvSpPr/>
          <p:nvPr/>
        </p:nvSpPr>
        <p:spPr>
          <a:xfrm>
            <a:off x="6322103" y="2455230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Пятно 1 43"/>
          <p:cNvSpPr/>
          <p:nvPr/>
        </p:nvSpPr>
        <p:spPr>
          <a:xfrm>
            <a:off x="7596336" y="1328628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Пятно 1 44"/>
          <p:cNvSpPr/>
          <p:nvPr/>
        </p:nvSpPr>
        <p:spPr>
          <a:xfrm>
            <a:off x="8261754" y="115474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Пятно 1 45"/>
          <p:cNvSpPr/>
          <p:nvPr/>
        </p:nvSpPr>
        <p:spPr>
          <a:xfrm>
            <a:off x="8433033" y="1583122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Пятно 1 46"/>
          <p:cNvSpPr/>
          <p:nvPr/>
        </p:nvSpPr>
        <p:spPr>
          <a:xfrm>
            <a:off x="8288361" y="2522837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</a:p>
        </p:txBody>
      </p:sp>
      <p:sp>
        <p:nvSpPr>
          <p:cNvPr id="48" name="Пятно 1 47"/>
          <p:cNvSpPr/>
          <p:nvPr/>
        </p:nvSpPr>
        <p:spPr>
          <a:xfrm>
            <a:off x="7692599" y="2635782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Пятно 1 48"/>
          <p:cNvSpPr/>
          <p:nvPr/>
        </p:nvSpPr>
        <p:spPr>
          <a:xfrm>
            <a:off x="8419585" y="2055675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0" name="Пятно 1 49"/>
          <p:cNvSpPr/>
          <p:nvPr/>
        </p:nvSpPr>
        <p:spPr>
          <a:xfrm>
            <a:off x="2501808" y="2783760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</p:txBody>
      </p:sp>
      <p:sp>
        <p:nvSpPr>
          <p:cNvPr id="51" name="Пятно 1 50"/>
          <p:cNvSpPr/>
          <p:nvPr/>
        </p:nvSpPr>
        <p:spPr>
          <a:xfrm>
            <a:off x="4891056" y="237756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2" name="Пятно 1 51"/>
          <p:cNvSpPr/>
          <p:nvPr/>
        </p:nvSpPr>
        <p:spPr>
          <a:xfrm>
            <a:off x="3425663" y="3307667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</a:p>
        </p:txBody>
      </p:sp>
      <p:sp>
        <p:nvSpPr>
          <p:cNvPr id="53" name="Пятно 1 52"/>
          <p:cNvSpPr/>
          <p:nvPr/>
        </p:nvSpPr>
        <p:spPr>
          <a:xfrm>
            <a:off x="3129120" y="3732353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</a:p>
        </p:txBody>
      </p:sp>
      <p:sp>
        <p:nvSpPr>
          <p:cNvPr id="54" name="Пятно 1 53"/>
          <p:cNvSpPr/>
          <p:nvPr/>
        </p:nvSpPr>
        <p:spPr>
          <a:xfrm>
            <a:off x="2494819" y="3949009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Пятно 1 54"/>
          <p:cNvSpPr/>
          <p:nvPr/>
        </p:nvSpPr>
        <p:spPr>
          <a:xfrm>
            <a:off x="4137047" y="3322952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6" name="Пятно 1 55"/>
          <p:cNvSpPr/>
          <p:nvPr/>
        </p:nvSpPr>
        <p:spPr>
          <a:xfrm>
            <a:off x="4648879" y="3345561"/>
            <a:ext cx="714416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" name="Пятно 1 56"/>
          <p:cNvSpPr/>
          <p:nvPr/>
        </p:nvSpPr>
        <p:spPr>
          <a:xfrm>
            <a:off x="5175084" y="334556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Пятно 1 57"/>
          <p:cNvSpPr/>
          <p:nvPr/>
        </p:nvSpPr>
        <p:spPr>
          <a:xfrm>
            <a:off x="5258581" y="3727579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Пятно 1 58"/>
          <p:cNvSpPr/>
          <p:nvPr/>
        </p:nvSpPr>
        <p:spPr>
          <a:xfrm>
            <a:off x="5243595" y="412598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Пятно 1 59"/>
          <p:cNvSpPr/>
          <p:nvPr/>
        </p:nvSpPr>
        <p:spPr>
          <a:xfrm>
            <a:off x="4829072" y="4487928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1" name="Пятно 1 60"/>
          <p:cNvSpPr/>
          <p:nvPr/>
        </p:nvSpPr>
        <p:spPr>
          <a:xfrm>
            <a:off x="4420399" y="4430947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</a:p>
        </p:txBody>
      </p:sp>
      <p:sp>
        <p:nvSpPr>
          <p:cNvPr id="62" name="Пятно 1 61"/>
          <p:cNvSpPr/>
          <p:nvPr/>
        </p:nvSpPr>
        <p:spPr>
          <a:xfrm>
            <a:off x="3998175" y="4430947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Пятно 1 62"/>
          <p:cNvSpPr/>
          <p:nvPr/>
        </p:nvSpPr>
        <p:spPr>
          <a:xfrm>
            <a:off x="7692598" y="3547370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4" name="Пятно 1 63"/>
          <p:cNvSpPr/>
          <p:nvPr/>
        </p:nvSpPr>
        <p:spPr>
          <a:xfrm>
            <a:off x="7698169" y="4107781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5" name="Пятно 1 64"/>
          <p:cNvSpPr/>
          <p:nvPr/>
        </p:nvSpPr>
        <p:spPr>
          <a:xfrm>
            <a:off x="7459906" y="4552958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6" name="Пятно 1 65"/>
          <p:cNvSpPr/>
          <p:nvPr/>
        </p:nvSpPr>
        <p:spPr>
          <a:xfrm>
            <a:off x="6904311" y="4552958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</a:p>
        </p:txBody>
      </p:sp>
      <p:sp>
        <p:nvSpPr>
          <p:cNvPr id="67" name="Пятно 1 66"/>
          <p:cNvSpPr/>
          <p:nvPr/>
        </p:nvSpPr>
        <p:spPr>
          <a:xfrm>
            <a:off x="6334682" y="4527556"/>
            <a:ext cx="692025" cy="539192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50549" y="5574554"/>
            <a:ext cx="247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ВПП      Мин 22,5        Мах. 25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62635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149225"/>
            <a:ext cx="7224713" cy="656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15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146050"/>
            <a:ext cx="6864350" cy="656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14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346075"/>
            <a:ext cx="6638925" cy="617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073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361950"/>
            <a:ext cx="8112125" cy="613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663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46" y="836712"/>
            <a:ext cx="8110537" cy="326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1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32656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Решение проблем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16" y="1117003"/>
            <a:ext cx="8494713" cy="389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152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197</Words>
  <Application>Microsoft Office PowerPoint</Application>
  <PresentationFormat>Экран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Муниципальное бюджетное дошкольное образовательное учреждение «Детский сад № 53»   Лин-проект «Сокращение времени надевания детей II младшей группы на прогулку  в холодное время года (октябрь-март)»</vt:lpstr>
      <vt:lpstr>Презентация PowerPoint</vt:lpstr>
      <vt:lpstr>Карта текущего состояния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№ 53»   Лин-проект «Сокращение времени надевания детей II младшей группы на прогулку  в холодное время года (октябрь-март)»</dc:title>
  <dc:creator>Александр</dc:creator>
  <cp:lastModifiedBy>123</cp:lastModifiedBy>
  <cp:revision>7</cp:revision>
  <dcterms:created xsi:type="dcterms:W3CDTF">2021-12-26T15:30:43Z</dcterms:created>
  <dcterms:modified xsi:type="dcterms:W3CDTF">2021-12-27T04:34:42Z</dcterms:modified>
</cp:coreProperties>
</file>